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Nuni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bold.fntdata"/><Relationship Id="rId10" Type="http://schemas.openxmlformats.org/officeDocument/2006/relationships/slide" Target="slides/slide5.xml"/><Relationship Id="rId32" Type="http://schemas.openxmlformats.org/officeDocument/2006/relationships/font" Target="fonts/Nunito-regular.fntdata"/><Relationship Id="rId13" Type="http://schemas.openxmlformats.org/officeDocument/2006/relationships/slide" Target="slides/slide8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7.xml"/><Relationship Id="rId34" Type="http://schemas.openxmlformats.org/officeDocument/2006/relationships/font" Target="fonts/Nuni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ce9ca6f6f0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ce9ca6f6f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e9ca6f6f0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ce9ca6f6f0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e9ca6f6f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ce9ca6f6f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ce9ca6f6f0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ce9ca6f6f0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e9ca6f6f0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ce9ca6f6f0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e9ca6f6f0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ce9ca6f6f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ce9ca6f6f0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ce9ca6f6f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ce9ca6f6f0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ce9ca6f6f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ce9ca6f6f0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ce9ca6f6f0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e9ca6f6f0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ce9ca6f6f0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e9ca6f6f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ce9ca6f6f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e9ca6f6f0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ce9ca6f6f0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ce9ca6f6f0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ce9ca6f6f0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ce9ca6f6f0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ce9ca6f6f0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ce9ca6f6f0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ce9ca6f6f0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ce9ca6f6f0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ce9ca6f6f0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ce9ca6f6f0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ce9ca6f6f0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e9ca6f6f0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ce9ca6f6f0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e9ca6f6f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e9ca6f6f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e9ca6f6f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ce9ca6f6f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e9ca6f6f0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ce9ca6f6f0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e9ca6f6f0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ce9ca6f6f0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e9ca6f6f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ce9ca6f6f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e9ca6f6f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ce9ca6f6f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e9ca6f6f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ce9ca6f6f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Relationship Id="rId4" Type="http://schemas.openxmlformats.org/officeDocument/2006/relationships/image" Target="../media/image3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Relationship Id="rId4" Type="http://schemas.openxmlformats.org/officeDocument/2006/relationships/image" Target="../media/image25.jpg"/><Relationship Id="rId11" Type="http://schemas.openxmlformats.org/officeDocument/2006/relationships/image" Target="../media/image27.jpg"/><Relationship Id="rId10" Type="http://schemas.openxmlformats.org/officeDocument/2006/relationships/image" Target="../media/image30.jpg"/><Relationship Id="rId12" Type="http://schemas.openxmlformats.org/officeDocument/2006/relationships/image" Target="../media/image36.jpg"/><Relationship Id="rId9" Type="http://schemas.openxmlformats.org/officeDocument/2006/relationships/image" Target="../media/image44.jpg"/><Relationship Id="rId5" Type="http://schemas.openxmlformats.org/officeDocument/2006/relationships/image" Target="../media/image23.jpg"/><Relationship Id="rId6" Type="http://schemas.openxmlformats.org/officeDocument/2006/relationships/image" Target="../media/image35.jpg"/><Relationship Id="rId7" Type="http://schemas.openxmlformats.org/officeDocument/2006/relationships/image" Target="../media/image33.jpg"/><Relationship Id="rId8" Type="http://schemas.openxmlformats.org/officeDocument/2006/relationships/image" Target="../media/image2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jp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3" Type="http://schemas.openxmlformats.org/officeDocument/2006/relationships/image" Target="../media/image45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png"/><Relationship Id="rId4" Type="http://schemas.openxmlformats.org/officeDocument/2006/relationships/image" Target="../media/image39.png"/><Relationship Id="rId9" Type="http://schemas.openxmlformats.org/officeDocument/2006/relationships/image" Target="../media/image60.png"/><Relationship Id="rId5" Type="http://schemas.openxmlformats.org/officeDocument/2006/relationships/image" Target="../media/image52.png"/><Relationship Id="rId6" Type="http://schemas.openxmlformats.org/officeDocument/2006/relationships/image" Target="../media/image40.png"/><Relationship Id="rId7" Type="http://schemas.openxmlformats.org/officeDocument/2006/relationships/image" Target="../media/image58.png"/><Relationship Id="rId8" Type="http://schemas.openxmlformats.org/officeDocument/2006/relationships/image" Target="../media/image5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7.jpg"/><Relationship Id="rId10" Type="http://schemas.openxmlformats.org/officeDocument/2006/relationships/image" Target="../media/image59.jpg"/><Relationship Id="rId12" Type="http://schemas.openxmlformats.org/officeDocument/2006/relationships/image" Target="../media/image66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jpg"/><Relationship Id="rId4" Type="http://schemas.openxmlformats.org/officeDocument/2006/relationships/image" Target="../media/image50.jpg"/><Relationship Id="rId9" Type="http://schemas.openxmlformats.org/officeDocument/2006/relationships/image" Target="../media/image48.jpg"/><Relationship Id="rId5" Type="http://schemas.openxmlformats.org/officeDocument/2006/relationships/image" Target="../media/image47.jpg"/><Relationship Id="rId6" Type="http://schemas.openxmlformats.org/officeDocument/2006/relationships/image" Target="../media/image63.jpg"/><Relationship Id="rId7" Type="http://schemas.openxmlformats.org/officeDocument/2006/relationships/image" Target="../media/image64.jpg"/><Relationship Id="rId8" Type="http://schemas.openxmlformats.org/officeDocument/2006/relationships/image" Target="../media/image4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youtu.be/LSw8MuyeeLE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2.png"/><Relationship Id="rId9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4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29.jpg"/><Relationship Id="rId11" Type="http://schemas.openxmlformats.org/officeDocument/2006/relationships/image" Target="../media/image18.jpg"/><Relationship Id="rId10" Type="http://schemas.openxmlformats.org/officeDocument/2006/relationships/image" Target="../media/image17.jpg"/><Relationship Id="rId12" Type="http://schemas.openxmlformats.org/officeDocument/2006/relationships/image" Target="../media/image19.jpg"/><Relationship Id="rId9" Type="http://schemas.openxmlformats.org/officeDocument/2006/relationships/image" Target="../media/image16.jpg"/><Relationship Id="rId5" Type="http://schemas.openxmlformats.org/officeDocument/2006/relationships/image" Target="../media/image7.jpg"/><Relationship Id="rId6" Type="http://schemas.openxmlformats.org/officeDocument/2006/relationships/image" Target="../media/image1.jpg"/><Relationship Id="rId7" Type="http://schemas.openxmlformats.org/officeDocument/2006/relationships/image" Target="../media/image32.jpg"/><Relationship Id="rId8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252975" y="519150"/>
            <a:ext cx="48810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Travel Cart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399675" y="2080800"/>
            <a:ext cx="4587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 1670 - Section 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Yash Parmar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Bryant Harrison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Jackson Foster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Nishu Anekere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JB O’Neal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Instructor: Dr. Raghu Pucha                     TA: Gashaw Bizana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625" y="0"/>
            <a:ext cx="3583475" cy="22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050" y="2239675"/>
            <a:ext cx="2432000" cy="268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819150" y="563775"/>
            <a:ext cx="75057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Jackson Foster Parts</a:t>
            </a:r>
            <a:endParaRPr sz="2500"/>
          </a:p>
        </p:txBody>
      </p:sp>
      <p:pic>
        <p:nvPicPr>
          <p:cNvPr id="204" name="Google Shape;204;p22"/>
          <p:cNvPicPr preferRelativeResize="0"/>
          <p:nvPr/>
        </p:nvPicPr>
        <p:blipFill rotWithShape="1">
          <a:blip r:embed="rId3">
            <a:alphaModFix/>
          </a:blip>
          <a:srcRect b="7711" l="30902" r="30035" t="7829"/>
          <a:stretch/>
        </p:blipFill>
        <p:spPr>
          <a:xfrm>
            <a:off x="566775" y="351250"/>
            <a:ext cx="124777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 rotWithShape="1">
          <a:blip r:embed="rId4">
            <a:alphaModFix/>
          </a:blip>
          <a:srcRect b="6405" l="21354" r="22653" t="24941"/>
          <a:stretch/>
        </p:blipFill>
        <p:spPr>
          <a:xfrm>
            <a:off x="6964825" y="1513800"/>
            <a:ext cx="188595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 rotWithShape="1">
          <a:blip r:embed="rId5">
            <a:alphaModFix/>
          </a:blip>
          <a:srcRect b="14568" l="14581" r="16147" t="17287"/>
          <a:stretch/>
        </p:blipFill>
        <p:spPr>
          <a:xfrm>
            <a:off x="3999325" y="2065750"/>
            <a:ext cx="2066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 rotWithShape="1">
          <a:blip r:embed="rId6">
            <a:alphaModFix/>
          </a:blip>
          <a:srcRect b="0" l="24130" r="35764" t="13494"/>
          <a:stretch/>
        </p:blipFill>
        <p:spPr>
          <a:xfrm>
            <a:off x="2264000" y="1690688"/>
            <a:ext cx="128587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 rotWithShape="1">
          <a:blip r:embed="rId7">
            <a:alphaModFix/>
          </a:blip>
          <a:srcRect b="20828" l="32293" r="27514" t="22909"/>
          <a:stretch/>
        </p:blipFill>
        <p:spPr>
          <a:xfrm>
            <a:off x="751400" y="2246725"/>
            <a:ext cx="12477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 rotWithShape="1">
          <a:blip r:embed="rId8">
            <a:alphaModFix/>
          </a:blip>
          <a:srcRect b="10332" l="12496" r="20317" t="11743"/>
          <a:stretch/>
        </p:blipFill>
        <p:spPr>
          <a:xfrm>
            <a:off x="706025" y="3614550"/>
            <a:ext cx="1724025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 rotWithShape="1">
          <a:blip r:embed="rId9">
            <a:alphaModFix/>
          </a:blip>
          <a:srcRect b="17143" l="15277" r="15623" t="21009"/>
          <a:stretch/>
        </p:blipFill>
        <p:spPr>
          <a:xfrm>
            <a:off x="2524125" y="3643113"/>
            <a:ext cx="214312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 rotWithShape="1">
          <a:blip r:embed="rId10">
            <a:alphaModFix/>
          </a:blip>
          <a:srcRect b="23831" l="25434" r="25868" t="8601"/>
          <a:stretch/>
        </p:blipFill>
        <p:spPr>
          <a:xfrm>
            <a:off x="4761325" y="3590725"/>
            <a:ext cx="150495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 rotWithShape="1">
          <a:blip r:embed="rId11">
            <a:alphaModFix/>
          </a:blip>
          <a:srcRect b="6661" l="39322" r="40451" t="7494"/>
          <a:stretch/>
        </p:blipFill>
        <p:spPr>
          <a:xfrm>
            <a:off x="6207550" y="2647750"/>
            <a:ext cx="83820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 rotWithShape="1">
          <a:blip r:embed="rId12">
            <a:alphaModFix/>
          </a:blip>
          <a:srcRect b="18108" l="25865" r="25348" t="17287"/>
          <a:stretch/>
        </p:blipFill>
        <p:spPr>
          <a:xfrm>
            <a:off x="7250775" y="3485950"/>
            <a:ext cx="16954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/>
          <p:nvPr>
            <p:ph type="title"/>
          </p:nvPr>
        </p:nvSpPr>
        <p:spPr>
          <a:xfrm>
            <a:off x="819150" y="563775"/>
            <a:ext cx="75057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Jackson Foster Sub Assemblies</a:t>
            </a:r>
            <a:endParaRPr sz="2500"/>
          </a:p>
        </p:txBody>
      </p:sp>
      <p:pic>
        <p:nvPicPr>
          <p:cNvPr id="219" name="Google Shape;219;p23"/>
          <p:cNvPicPr preferRelativeResize="0"/>
          <p:nvPr/>
        </p:nvPicPr>
        <p:blipFill rotWithShape="1">
          <a:blip r:embed="rId3">
            <a:alphaModFix/>
          </a:blip>
          <a:srcRect b="8237" l="33508" r="29945" t="6131"/>
          <a:stretch/>
        </p:blipFill>
        <p:spPr>
          <a:xfrm>
            <a:off x="3005378" y="1143675"/>
            <a:ext cx="3133247" cy="38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>
            <p:ph type="title"/>
          </p:nvPr>
        </p:nvSpPr>
        <p:spPr>
          <a:xfrm>
            <a:off x="819150" y="563775"/>
            <a:ext cx="75057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Jackson Foster Exploded Views</a:t>
            </a:r>
            <a:endParaRPr sz="2500"/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050" y="1143675"/>
            <a:ext cx="5055875" cy="35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/>
          <p:nvPr>
            <p:ph type="title"/>
          </p:nvPr>
        </p:nvSpPr>
        <p:spPr>
          <a:xfrm>
            <a:off x="819150" y="563775"/>
            <a:ext cx="75057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Nishu Anekere Parts</a:t>
            </a:r>
            <a:endParaRPr sz="2500"/>
          </a:p>
        </p:txBody>
      </p:sp>
      <p:pic>
        <p:nvPicPr>
          <p:cNvPr id="231" name="Google Shape;2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00" y="1306075"/>
            <a:ext cx="43815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7075" y="1272738"/>
            <a:ext cx="49530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7025" y="1158450"/>
            <a:ext cx="43815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8600" y="1158450"/>
            <a:ext cx="66675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3925" y="1215600"/>
            <a:ext cx="6667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37425" y="1143675"/>
            <a:ext cx="8763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95750" y="1547500"/>
            <a:ext cx="10096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6275" y="2844375"/>
            <a:ext cx="19240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77025" y="3005975"/>
            <a:ext cx="1647825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49150" y="3094275"/>
            <a:ext cx="8191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59100" y="3218100"/>
            <a:ext cx="137160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/>
          <p:nvPr>
            <p:ph type="title"/>
          </p:nvPr>
        </p:nvSpPr>
        <p:spPr>
          <a:xfrm>
            <a:off x="819150" y="563775"/>
            <a:ext cx="75057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Nishu Anekere Sub-Assemblies</a:t>
            </a:r>
            <a:endParaRPr sz="2500"/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100" y="1071725"/>
            <a:ext cx="4725810" cy="369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>
            <p:ph type="title"/>
          </p:nvPr>
        </p:nvSpPr>
        <p:spPr>
          <a:xfrm>
            <a:off x="819150" y="563775"/>
            <a:ext cx="75057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Nishu Anekere Exploded Views</a:t>
            </a:r>
            <a:endParaRPr sz="2500"/>
          </a:p>
        </p:txBody>
      </p:sp>
      <p:pic>
        <p:nvPicPr>
          <p:cNvPr id="253" name="Google Shape;2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800" y="1143675"/>
            <a:ext cx="5074400" cy="359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>
            <p:ph type="title"/>
          </p:nvPr>
        </p:nvSpPr>
        <p:spPr>
          <a:xfrm>
            <a:off x="819150" y="563775"/>
            <a:ext cx="75057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JB O’Neal Parts</a:t>
            </a:r>
            <a:endParaRPr sz="2500"/>
          </a:p>
        </p:txBody>
      </p:sp>
      <p:pic>
        <p:nvPicPr>
          <p:cNvPr id="259" name="Google Shape;259;p28"/>
          <p:cNvPicPr preferRelativeResize="0"/>
          <p:nvPr/>
        </p:nvPicPr>
        <p:blipFill rotWithShape="1">
          <a:blip r:embed="rId3">
            <a:alphaModFix/>
          </a:blip>
          <a:srcRect b="0" l="46152" r="0" t="0"/>
          <a:stretch/>
        </p:blipFill>
        <p:spPr>
          <a:xfrm>
            <a:off x="5073200" y="1915538"/>
            <a:ext cx="118110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5100" y="1928813"/>
            <a:ext cx="22860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725" y="1862138"/>
            <a:ext cx="2514600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/>
          <p:cNvPicPr preferRelativeResize="0"/>
          <p:nvPr/>
        </p:nvPicPr>
        <p:blipFill rotWithShape="1">
          <a:blip r:embed="rId6">
            <a:alphaModFix/>
          </a:blip>
          <a:srcRect b="0" l="8228" r="8228" t="0"/>
          <a:stretch/>
        </p:blipFill>
        <p:spPr>
          <a:xfrm>
            <a:off x="6254300" y="505302"/>
            <a:ext cx="2686726" cy="1947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/>
          <p:cNvPicPr preferRelativeResize="0"/>
          <p:nvPr/>
        </p:nvPicPr>
        <p:blipFill rotWithShape="1">
          <a:blip r:embed="rId7">
            <a:alphaModFix/>
          </a:blip>
          <a:srcRect b="29747" l="41986" r="32212" t="8213"/>
          <a:stretch/>
        </p:blipFill>
        <p:spPr>
          <a:xfrm rot="5400000">
            <a:off x="2109200" y="3349038"/>
            <a:ext cx="131445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 rotWithShape="1">
          <a:blip r:embed="rId8">
            <a:alphaModFix/>
          </a:blip>
          <a:srcRect b="12398" l="21795" r="48076" t="23658"/>
          <a:stretch/>
        </p:blipFill>
        <p:spPr>
          <a:xfrm>
            <a:off x="3770125" y="3263325"/>
            <a:ext cx="1381125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8"/>
          <p:cNvPicPr preferRelativeResize="0"/>
          <p:nvPr/>
        </p:nvPicPr>
        <p:blipFill rotWithShape="1">
          <a:blip r:embed="rId9">
            <a:alphaModFix/>
          </a:blip>
          <a:srcRect b="0" l="20752" r="22329" t="0"/>
          <a:stretch/>
        </p:blipFill>
        <p:spPr>
          <a:xfrm>
            <a:off x="6884825" y="2869650"/>
            <a:ext cx="2009750" cy="19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 rotWithShape="1">
          <a:blip r:embed="rId10">
            <a:alphaModFix/>
          </a:blip>
          <a:srcRect b="31626" l="27883" r="26444" t="9180"/>
          <a:stretch/>
        </p:blipFill>
        <p:spPr>
          <a:xfrm>
            <a:off x="5264350" y="3661610"/>
            <a:ext cx="1414350" cy="104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8"/>
          <p:cNvPicPr preferRelativeResize="0"/>
          <p:nvPr/>
        </p:nvPicPr>
        <p:blipFill rotWithShape="1">
          <a:blip r:embed="rId11">
            <a:alphaModFix/>
          </a:blip>
          <a:srcRect b="8936" l="19730" r="35077" t="14417"/>
          <a:stretch/>
        </p:blipFill>
        <p:spPr>
          <a:xfrm>
            <a:off x="436375" y="3564787"/>
            <a:ext cx="1314452" cy="134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8"/>
          <p:cNvPicPr preferRelativeResize="0"/>
          <p:nvPr/>
        </p:nvPicPr>
        <p:blipFill rotWithShape="1">
          <a:blip r:embed="rId12">
            <a:alphaModFix/>
          </a:blip>
          <a:srcRect b="0" l="23536" r="25365" t="0"/>
          <a:stretch/>
        </p:blipFill>
        <p:spPr>
          <a:xfrm>
            <a:off x="569725" y="292222"/>
            <a:ext cx="1181098" cy="1402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>
            <p:ph type="title"/>
          </p:nvPr>
        </p:nvSpPr>
        <p:spPr>
          <a:xfrm>
            <a:off x="819150" y="563775"/>
            <a:ext cx="75057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JB O’Neal Sub-Assemblies</a:t>
            </a:r>
            <a:endParaRPr sz="2500"/>
          </a:p>
        </p:txBody>
      </p:sp>
      <p:pic>
        <p:nvPicPr>
          <p:cNvPr id="274" name="Google Shape;274;p29"/>
          <p:cNvPicPr preferRelativeResize="0"/>
          <p:nvPr/>
        </p:nvPicPr>
        <p:blipFill rotWithShape="1">
          <a:blip r:embed="rId3">
            <a:alphaModFix/>
          </a:blip>
          <a:srcRect b="0" l="16664" r="21154" t="0"/>
          <a:stretch/>
        </p:blipFill>
        <p:spPr>
          <a:xfrm>
            <a:off x="2311744" y="1143675"/>
            <a:ext cx="4520506" cy="37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/>
          <p:nvPr>
            <p:ph type="title"/>
          </p:nvPr>
        </p:nvSpPr>
        <p:spPr>
          <a:xfrm>
            <a:off x="819150" y="563775"/>
            <a:ext cx="75057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JB O’Neal Exploded Views</a:t>
            </a:r>
            <a:endParaRPr sz="2500"/>
          </a:p>
        </p:txBody>
      </p:sp>
      <p:pic>
        <p:nvPicPr>
          <p:cNvPr id="280" name="Google Shape;2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075" y="1110650"/>
            <a:ext cx="5049251" cy="35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86" name="Google Shape;286;p3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Scaling sub-assemblies during the creation of the final assembly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Mating parts/sub-assemblies with </a:t>
            </a:r>
            <a:r>
              <a:rPr lang="en"/>
              <a:t>multiple</a:t>
            </a:r>
            <a:r>
              <a:rPr lang="en"/>
              <a:t> degrees of freedom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type="title"/>
          </p:nvPr>
        </p:nvSpPr>
        <p:spPr>
          <a:xfrm>
            <a:off x="311700" y="445025"/>
            <a:ext cx="206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Outline</a:t>
            </a:r>
            <a:endParaRPr sz="3020"/>
          </a:p>
        </p:txBody>
      </p:sp>
      <p:sp>
        <p:nvSpPr>
          <p:cNvPr id="137" name="Google Shape;137;p14"/>
          <p:cNvSpPr txBox="1"/>
          <p:nvPr>
            <p:ph idx="1" type="body"/>
          </p:nvPr>
        </p:nvSpPr>
        <p:spPr>
          <a:xfrm>
            <a:off x="311700" y="1152475"/>
            <a:ext cx="353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Part Models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Individual Member Parts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Assembly Models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Sub Assemblies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Final Assemblies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Challenges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Rendered Views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Final Animation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Rendered Views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0475"/>
            <a:ext cx="9144001" cy="4382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0" y="0"/>
            <a:ext cx="82069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875"/>
            <a:ext cx="9144000" cy="5055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Animation</a:t>
            </a:r>
            <a:endParaRPr/>
          </a:p>
        </p:txBody>
      </p:sp>
      <p:sp>
        <p:nvSpPr>
          <p:cNvPr id="312" name="Google Shape;312;p36"/>
          <p:cNvSpPr txBox="1"/>
          <p:nvPr>
            <p:ph idx="1" type="body"/>
          </p:nvPr>
        </p:nvSpPr>
        <p:spPr>
          <a:xfrm>
            <a:off x="998250" y="1953000"/>
            <a:ext cx="7147500" cy="12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200" u="sng">
                <a:solidFill>
                  <a:schemeClr val="hlink"/>
                </a:solidFill>
                <a:hlinkClick r:id="rId3"/>
              </a:rPr>
              <a:t>https://youtu.be/LSw8MuyeeLE</a:t>
            </a:r>
            <a:endParaRPr sz="4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18" name="Google Shape;318;p3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Team and Individual Projects were a great way to express our interests (ex: Culture aspect of </a:t>
            </a:r>
            <a:r>
              <a:rPr lang="en" sz="1400"/>
              <a:t>individual</a:t>
            </a:r>
            <a:r>
              <a:rPr lang="en" sz="1400"/>
              <a:t> project), while also learning CAD Modeling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Enjoyable: Visualizing whole process from ideation to final product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Enjoyable: More than one way to make a 3D Model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Frustrating: Minimum requirements for quantity of part models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Not focused on quality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Learned that designing and manufacturing is not a linear process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Patience is key</a:t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8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819150" y="563775"/>
            <a:ext cx="75057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Yash Parmar Parts</a:t>
            </a:r>
            <a:endParaRPr sz="2500"/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00" y="1234163"/>
            <a:ext cx="207645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1113" y="1143675"/>
            <a:ext cx="16192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5200" y="1312875"/>
            <a:ext cx="196215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800" y="2572425"/>
            <a:ext cx="253239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81450" y="2496225"/>
            <a:ext cx="191452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28225" y="2377424"/>
            <a:ext cx="1914525" cy="1433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16300" y="2133625"/>
            <a:ext cx="171450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819150" y="563775"/>
            <a:ext cx="75057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Yash Parmar Parts</a:t>
            </a:r>
            <a:endParaRPr sz="2500"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797575"/>
            <a:ext cx="2479250" cy="16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9600" y="1693100"/>
            <a:ext cx="1804792" cy="17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3750" y="1693100"/>
            <a:ext cx="2025350" cy="17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819150" y="563775"/>
            <a:ext cx="75057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Yash Parmar Sub-Assemblies</a:t>
            </a:r>
            <a:endParaRPr sz="2500"/>
          </a:p>
        </p:txBody>
      </p:sp>
      <p:pic>
        <p:nvPicPr>
          <p:cNvPr id="163" name="Google Shape;163;p17"/>
          <p:cNvPicPr preferRelativeResize="0"/>
          <p:nvPr/>
        </p:nvPicPr>
        <p:blipFill rotWithShape="1">
          <a:blip r:embed="rId3">
            <a:alphaModFix/>
          </a:blip>
          <a:srcRect b="18330" l="28819" r="28473" t="7336"/>
          <a:stretch/>
        </p:blipFill>
        <p:spPr>
          <a:xfrm>
            <a:off x="983950" y="1430653"/>
            <a:ext cx="3433850" cy="31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325" y="1608675"/>
            <a:ext cx="3873100" cy="22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819150" y="563775"/>
            <a:ext cx="75057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Yash Parmar Exploded Views</a:t>
            </a:r>
            <a:endParaRPr sz="2500"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75" y="1506550"/>
            <a:ext cx="4076587" cy="28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06550"/>
            <a:ext cx="4056546" cy="28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819150" y="563775"/>
            <a:ext cx="75057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Bryant Harrison</a:t>
            </a:r>
            <a:r>
              <a:rPr lang="en" sz="2500"/>
              <a:t> Parts</a:t>
            </a:r>
            <a:endParaRPr sz="2500"/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5250" y="3615688"/>
            <a:ext cx="2657475" cy="132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0250" y="2064450"/>
            <a:ext cx="3158250" cy="15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7025" y="833325"/>
            <a:ext cx="271462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3400" y="2064450"/>
            <a:ext cx="3158250" cy="15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8501" y="1143676"/>
            <a:ext cx="1853850" cy="9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22725" y="3641875"/>
            <a:ext cx="2647925" cy="132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7775" y="1000853"/>
            <a:ext cx="2657475" cy="1318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2538" y="2319600"/>
            <a:ext cx="264795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7775" y="3610913"/>
            <a:ext cx="265747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34650" y="1141151"/>
            <a:ext cx="1853850" cy="92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title"/>
          </p:nvPr>
        </p:nvSpPr>
        <p:spPr>
          <a:xfrm>
            <a:off x="819150" y="563775"/>
            <a:ext cx="75057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Bryant Harrison Sub-Assemblies</a:t>
            </a:r>
            <a:endParaRPr sz="2500"/>
          </a:p>
        </p:txBody>
      </p:sp>
      <p:pic>
        <p:nvPicPr>
          <p:cNvPr id="192" name="Google Shape;192;p20"/>
          <p:cNvPicPr preferRelativeResize="0"/>
          <p:nvPr/>
        </p:nvPicPr>
        <p:blipFill rotWithShape="1">
          <a:blip r:embed="rId3">
            <a:alphaModFix/>
          </a:blip>
          <a:srcRect b="0" l="25391" r="18705" t="0"/>
          <a:stretch/>
        </p:blipFill>
        <p:spPr>
          <a:xfrm>
            <a:off x="2659725" y="1143675"/>
            <a:ext cx="3824562" cy="380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819150" y="563775"/>
            <a:ext cx="7505700" cy="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Bryant Harrison Exploded Views</a:t>
            </a:r>
            <a:endParaRPr sz="2500"/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863" y="1143675"/>
            <a:ext cx="5336268" cy="38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